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58" r:id="rId2"/>
    <p:sldId id="368" r:id="rId3"/>
    <p:sldId id="373" r:id="rId4"/>
    <p:sldId id="374" r:id="rId5"/>
    <p:sldId id="379" r:id="rId6"/>
    <p:sldId id="381" r:id="rId7"/>
    <p:sldId id="380" r:id="rId8"/>
    <p:sldId id="382" r:id="rId9"/>
    <p:sldId id="383" r:id="rId10"/>
    <p:sldId id="384" r:id="rId11"/>
    <p:sldId id="385" r:id="rId12"/>
    <p:sldId id="386" r:id="rId13"/>
    <p:sldId id="389" r:id="rId14"/>
    <p:sldId id="409" r:id="rId15"/>
    <p:sldId id="395" r:id="rId16"/>
    <p:sldId id="396" r:id="rId17"/>
    <p:sldId id="397" r:id="rId18"/>
    <p:sldId id="410" r:id="rId19"/>
    <p:sldId id="411" r:id="rId20"/>
    <p:sldId id="372" r:id="rId21"/>
  </p:sldIdLst>
  <p:sldSz cx="14401800" cy="10799763"/>
  <p:notesSz cx="6858000" cy="9144000"/>
  <p:defaultTextStyle>
    <a:defPPr>
      <a:defRPr lang="zh-TW"/>
    </a:defPPr>
    <a:lvl1pPr marL="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9EDF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940" autoAdjust="0"/>
    <p:restoredTop sz="95204" autoAdjust="0"/>
  </p:normalViewPr>
  <p:slideViewPr>
    <p:cSldViewPr>
      <p:cViewPr varScale="1">
        <p:scale>
          <a:sx n="59" d="100"/>
          <a:sy n="59" d="100"/>
        </p:scale>
        <p:origin x="224" y="7144"/>
      </p:cViewPr>
      <p:guideLst>
        <p:guide orient="horz" pos="3402"/>
        <p:guide pos="4536"/>
      </p:guideLst>
    </p:cSldViewPr>
  </p:slideViewPr>
  <p:outlineViewPr>
    <p:cViewPr>
      <p:scale>
        <a:sx n="33" d="100"/>
        <a:sy n="33" d="100"/>
      </p:scale>
      <p:origin x="0" y="45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ADF9D-C0B4-4EC0-A638-5AF47C59CC6F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45C4-7359-4DC2-AA81-F9806C8CF3E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60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29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9000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18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9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99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1437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80135" y="3354927"/>
            <a:ext cx="12241530" cy="2314949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60270" y="6119866"/>
            <a:ext cx="10081260" cy="27599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19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3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5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79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9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1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39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5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Picture 2" descr="K:\專案進度\4. UI\各品牌UI Guide\iTutorGroup\iTutorGroup-w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7179" y="297065"/>
            <a:ext cx="2948400" cy="537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4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076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441305" y="432492"/>
            <a:ext cx="3240405" cy="921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20090" y="432492"/>
            <a:ext cx="9481185" cy="921479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2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7643" y="6939848"/>
            <a:ext cx="12241530" cy="2144953"/>
          </a:xfrm>
        </p:spPr>
        <p:txBody>
          <a:bodyPr anchor="t"/>
          <a:lstStyle>
            <a:lvl1pPr algn="l">
              <a:defRPr sz="6299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37643" y="4577401"/>
            <a:ext cx="12241530" cy="2362447"/>
          </a:xfrm>
        </p:spPr>
        <p:txBody>
          <a:bodyPr anchor="b"/>
          <a:lstStyle>
            <a:lvl1pPr marL="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720090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320915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70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417448"/>
            <a:ext cx="63632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20090" y="3424925"/>
            <a:ext cx="63632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7315915" y="2417448"/>
            <a:ext cx="63657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7315915" y="3424925"/>
            <a:ext cx="63657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678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6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91" y="429990"/>
            <a:ext cx="4738093" cy="1829960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30704" y="429991"/>
            <a:ext cx="8051006" cy="921729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20091" y="2259951"/>
            <a:ext cx="4738093" cy="7387339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14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22854" y="7559834"/>
            <a:ext cx="8641080" cy="892481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822854" y="964979"/>
            <a:ext cx="8641080" cy="6479858"/>
          </a:xfrm>
        </p:spPr>
        <p:txBody>
          <a:bodyPr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822854" y="8452316"/>
            <a:ext cx="8641080" cy="1267471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50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720090" y="432491"/>
            <a:ext cx="12961620" cy="179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519946"/>
            <a:ext cx="12961620" cy="7127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00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2096B-8F25-4A85-A36A-FE38CCB1010D}" type="datetimeFigureOut">
              <a:rPr lang="zh-TW" altLang="en-US" smtClean="0"/>
              <a:t>2018/8/29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920615" y="10009781"/>
            <a:ext cx="456057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3212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3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39997" rtl="0" eaLnBrk="1" latinLnBrk="0" hangingPunct="1">
        <a:spcBef>
          <a:spcPct val="0"/>
        </a:spcBef>
        <a:buNone/>
        <a:defRPr sz="692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539999" indent="-539999" algn="l" defTabSz="1439997" rtl="0" eaLnBrk="1" latinLnBrk="0" hangingPunct="1">
        <a:spcBef>
          <a:spcPct val="20000"/>
        </a:spcBef>
        <a:buFont typeface="Arial" pitchFamily="34" charset="0"/>
        <a:buChar char="•"/>
        <a:defRPr sz="503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1169998" indent="-449999" algn="l" defTabSz="1439997" rtl="0" eaLnBrk="1" latinLnBrk="0" hangingPunct="1">
        <a:spcBef>
          <a:spcPct val="20000"/>
        </a:spcBef>
        <a:buFont typeface="Arial" pitchFamily="34" charset="0"/>
        <a:buChar char="–"/>
        <a:defRPr sz="440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799996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78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2519995" indent="-359999" algn="l" defTabSz="1439997" rtl="0" eaLnBrk="1" latinLnBrk="0" hangingPunct="1">
        <a:spcBef>
          <a:spcPct val="20000"/>
        </a:spcBef>
        <a:buFont typeface="Arial" pitchFamily="34" charset="0"/>
        <a:buChar char="–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3239994" indent="-359999" algn="l" defTabSz="1439997" rtl="0" eaLnBrk="1" latinLnBrk="0" hangingPunct="1">
        <a:spcBef>
          <a:spcPct val="20000"/>
        </a:spcBef>
        <a:buFont typeface="Arial" pitchFamily="34" charset="0"/>
        <a:buChar char="»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3959992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/audi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eveloper.mozilla.org/en-US/docs/Web/HTML/Element/video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"/>
          <p:cNvSpPr txBox="1"/>
          <p:nvPr/>
        </p:nvSpPr>
        <p:spPr>
          <a:xfrm>
            <a:off x="5768808" y="7781196"/>
            <a:ext cx="2855270" cy="1466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65" dirty="0"/>
              <a:t>Fanfan</a:t>
            </a:r>
          </a:p>
          <a:p>
            <a:pPr algn="ctr"/>
            <a:r>
              <a:rPr kumimoji="1" lang="en-US" altLang="zh-CN" sz="4465" dirty="0"/>
              <a:t>2018-08-30</a:t>
            </a:r>
            <a:endParaRPr kumimoji="1" lang="zh-CN" altLang="en-US" sz="4465" dirty="0"/>
          </a:p>
        </p:txBody>
      </p:sp>
      <p:sp>
        <p:nvSpPr>
          <p:cNvPr id="8" name="TextBox 7"/>
          <p:cNvSpPr txBox="1"/>
          <p:nvPr/>
        </p:nvSpPr>
        <p:spPr>
          <a:xfrm>
            <a:off x="3740060" y="2812263"/>
            <a:ext cx="691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4943" y="5119758"/>
            <a:ext cx="10623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第一期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273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26E0B6-F27E-5443-81AA-4450A1B88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9" y="0"/>
            <a:ext cx="9122393" cy="5131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77A6711-2DAB-914F-B9DB-454315FDC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26" y="4421529"/>
            <a:ext cx="14401800" cy="14196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AC4A43A-AA4A-1E47-9686-B9FF145E9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" y="5975945"/>
            <a:ext cx="14401800" cy="368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051458DB-B4B2-5542-93DB-44A5E186B171}"/>
              </a:ext>
            </a:extLst>
          </p:cNvPr>
          <p:cNvSpPr txBox="1"/>
          <p:nvPr/>
        </p:nvSpPr>
        <p:spPr>
          <a:xfrm>
            <a:off x="2952428" y="1151409"/>
            <a:ext cx="7448321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直播视频流播放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6D0667D-B5BB-AC4F-9DD2-A9515C2FAD26}"/>
              </a:ext>
            </a:extLst>
          </p:cNvPr>
          <p:cNvSpPr txBox="1"/>
          <p:nvPr/>
        </p:nvSpPr>
        <p:spPr>
          <a:xfrm>
            <a:off x="1887166" y="3988340"/>
            <a:ext cx="3720890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CN" dirty="0"/>
              <a:t>RTMP</a:t>
            </a:r>
            <a:r>
              <a:rPr kumimoji="1" lang="zh-CN" altLang="en-US" dirty="0"/>
              <a:t> </a:t>
            </a:r>
            <a:r>
              <a:rPr kumimoji="1" lang="en-US" altLang="zh-CN" dirty="0"/>
              <a:t>flash </a:t>
            </a:r>
            <a:r>
              <a:rPr kumimoji="1" lang="zh-CN" altLang="en-US" dirty="0"/>
              <a:t>播放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TCP</a:t>
            </a:r>
            <a:r>
              <a:rPr kumimoji="1" lang="zh-CN" altLang="en-US" dirty="0"/>
              <a:t>长链接；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Adobe</a:t>
            </a:r>
            <a:r>
              <a:rPr kumimoji="1" lang="zh-CN" altLang="en-US" dirty="0"/>
              <a:t> 专利协议；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ios</a:t>
            </a:r>
            <a:r>
              <a:rPr kumimoji="1" lang="zh-CN" altLang="en-US" dirty="0"/>
              <a:t>绝缘；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有可能被墙；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广泛支持；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延迟较小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2558CA2-9800-4B47-857F-9776B56488CB}"/>
              </a:ext>
            </a:extLst>
          </p:cNvPr>
          <p:cNvSpPr txBox="1"/>
          <p:nvPr/>
        </p:nvSpPr>
        <p:spPr>
          <a:xfrm>
            <a:off x="6590698" y="3988339"/>
            <a:ext cx="7090403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HLS</a:t>
            </a:r>
            <a:r>
              <a:rPr kumimoji="1" lang="zh-CN" altLang="en-US" dirty="0"/>
              <a:t>协议 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设备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http</a:t>
            </a:r>
            <a:r>
              <a:rPr kumimoji="1" lang="zh-CN" altLang="en-US" dirty="0"/>
              <a:t>短链接；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80</a:t>
            </a:r>
            <a:r>
              <a:rPr kumimoji="1" lang="zh-CN" altLang="en-US" dirty="0"/>
              <a:t>端口，不会被墙；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高版本安卓和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</a:t>
            </a:r>
            <a:r>
              <a:rPr kumimoji="1" lang="en-US" altLang="zh-CN" dirty="0"/>
              <a:t>HTML5</a:t>
            </a:r>
            <a:r>
              <a:rPr kumimoji="1" lang="zh-CN" altLang="en-US" dirty="0"/>
              <a:t> 可以直接播放；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跨平台；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延迟相对较高；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B838E7-06CC-3740-BE80-376F00BF36F9}"/>
              </a:ext>
            </a:extLst>
          </p:cNvPr>
          <p:cNvSpPr txBox="1"/>
          <p:nvPr/>
        </p:nvSpPr>
        <p:spPr>
          <a:xfrm flipH="1">
            <a:off x="1869443" y="8136185"/>
            <a:ext cx="797824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如何做到低版本安卓以及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上支持</a:t>
            </a:r>
            <a:r>
              <a:rPr kumimoji="1" lang="en-US" altLang="zh-CN" dirty="0"/>
              <a:t>HLS</a:t>
            </a:r>
            <a:r>
              <a:rPr kumimoji="1"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95851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4594E1BD-2426-4046-968E-348AAB8E116E}"/>
              </a:ext>
            </a:extLst>
          </p:cNvPr>
          <p:cNvSpPr txBox="1"/>
          <p:nvPr/>
        </p:nvSpPr>
        <p:spPr>
          <a:xfrm>
            <a:off x="5112668" y="1007393"/>
            <a:ext cx="1691489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HLS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F3056F5-5675-8E41-9E0B-1A5FE5A04AEB}"/>
              </a:ext>
            </a:extLst>
          </p:cNvPr>
          <p:cNvSpPr txBox="1"/>
          <p:nvPr/>
        </p:nvSpPr>
        <p:spPr>
          <a:xfrm>
            <a:off x="1609208" y="2735585"/>
            <a:ext cx="8698407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苹果公司强推的基于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的流媒体网络传输协议；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视频的封装格式是</a:t>
            </a:r>
            <a:r>
              <a:rPr kumimoji="1" lang="en-US" altLang="zh-CN" dirty="0"/>
              <a:t>TS</a:t>
            </a:r>
            <a:r>
              <a:rPr kumimoji="1" lang="zh-CN" altLang="en-US" dirty="0"/>
              <a:t>、视频编码必须是</a:t>
            </a:r>
            <a:r>
              <a:rPr kumimoji="1" lang="en-US" altLang="zh-CN" dirty="0"/>
              <a:t>H264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由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文件控制播放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E00A66D-0BFC-DA42-B36D-D2009A5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3011"/>
            <a:ext cx="14401800" cy="51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3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16AD8B-F9D7-7144-8386-55221301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24" y="503337"/>
            <a:ext cx="8991600" cy="91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7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A3A28A-7674-AC4F-B39B-BD07FBEC7FAE}"/>
              </a:ext>
            </a:extLst>
          </p:cNvPr>
          <p:cNvSpPr txBox="1"/>
          <p:nvPr/>
        </p:nvSpPr>
        <p:spPr>
          <a:xfrm>
            <a:off x="9618785" y="1072662"/>
            <a:ext cx="184731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48172" y="1350227"/>
            <a:ext cx="13033448" cy="2273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请求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索引文件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XHR</a:t>
            </a:r>
            <a:r>
              <a:rPr kumimoji="1" lang="zh-CN" altLang="en-US" dirty="0"/>
              <a:t>依次请求索引文件中的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文件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将</a:t>
            </a:r>
            <a:r>
              <a:rPr kumimoji="1" lang="en-US" altLang="zh-CN" dirty="0"/>
              <a:t>t</a:t>
            </a:r>
            <a:r>
              <a:rPr kumimoji="1" lang="zh-CN" altLang="en-US" dirty="0"/>
              <a:t>请求到的二进制数据</a:t>
            </a:r>
            <a:r>
              <a:rPr kumimoji="1" lang="en-US" altLang="zh-CN" dirty="0" err="1"/>
              <a:t>arrayBuffer</a:t>
            </a:r>
            <a:r>
              <a:rPr kumimoji="1" lang="zh-CN" altLang="en-US" dirty="0"/>
              <a:t>数据使用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的</a:t>
            </a:r>
            <a:r>
              <a:rPr lang="en-US" altLang="zh-CN" dirty="0" err="1"/>
              <a:t>appendBuffer</a:t>
            </a:r>
            <a:r>
              <a:rPr lang="zh-CN" altLang="en-US" dirty="0"/>
              <a:t> 进行</a:t>
            </a:r>
            <a:r>
              <a:rPr lang="en-US" altLang="zh-CN" dirty="0"/>
              <a:t>buffer</a:t>
            </a:r>
            <a:r>
              <a:rPr lang="zh-CN" altLang="en-US" dirty="0"/>
              <a:t>的封装 ，合流播放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/>
              <a:t>更新</a:t>
            </a:r>
            <a:r>
              <a:rPr kumimoji="1" lang="en-US" altLang="zh-CN" dirty="0"/>
              <a:t>.m3u8</a:t>
            </a:r>
            <a:r>
              <a:rPr kumimoji="1" lang="zh-CN" altLang="en-US" dirty="0"/>
              <a:t>文件，重复以上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6" y="4247753"/>
            <a:ext cx="14020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44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40260" y="2663577"/>
            <a:ext cx="11081181" cy="4891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MediaSource</a:t>
            </a:r>
            <a:r>
              <a:rPr lang="en-US" altLang="zh-CN" dirty="0"/>
              <a:t>:  MSE API,</a:t>
            </a:r>
            <a:r>
              <a:rPr lang="zh-CN" altLang="en-US" dirty="0"/>
              <a:t>可以绑定一个</a:t>
            </a:r>
            <a:r>
              <a:rPr lang="en-US" altLang="zh-CN" dirty="0" err="1"/>
              <a:t>HtmlMediaElement</a:t>
            </a:r>
            <a:r>
              <a:rPr lang="zh-CN" altLang="en-US" dirty="0"/>
              <a:t>上播放；</a:t>
            </a:r>
            <a:endParaRPr lang="en-US" altLang="zh-CN" dirty="0"/>
          </a:p>
          <a:p>
            <a:r>
              <a:rPr kumimoji="1" lang="en-US" altLang="zh-CN" dirty="0" err="1"/>
              <a:t>MediaSource.readyState</a:t>
            </a:r>
            <a:r>
              <a:rPr kumimoji="1" lang="en-US" altLang="zh-CN" dirty="0"/>
              <a:t>:  1. closed </a:t>
            </a:r>
            <a:r>
              <a:rPr kumimoji="1" lang="zh-CN" altLang="en-US" dirty="0"/>
              <a:t>没有绑定一个媒体元素 </a:t>
            </a:r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open</a:t>
            </a:r>
            <a:r>
              <a:rPr kumimoji="1" lang="zh-CN" altLang="en-US" dirty="0"/>
              <a:t>已经绑定并准备接受数据 </a:t>
            </a:r>
            <a:r>
              <a:rPr kumimoji="1" lang="en-US" altLang="zh-CN" dirty="0"/>
              <a:t>2. ended </a:t>
            </a:r>
            <a:r>
              <a:rPr kumimoji="1" lang="zh-CN" altLang="en-US" dirty="0"/>
              <a:t>绑定但是 流已经被关闭；</a:t>
            </a:r>
            <a:endParaRPr kumimoji="1" lang="en-US" altLang="zh-CN" dirty="0"/>
          </a:p>
          <a:p>
            <a:r>
              <a:rPr kumimoji="1" lang="en-US" altLang="zh-CN" dirty="0" err="1"/>
              <a:t>MediaSource.isTypeSupported</a:t>
            </a:r>
            <a:r>
              <a:rPr kumimoji="1" lang="en-US" altLang="zh-CN" dirty="0"/>
              <a:t>(mime)</a:t>
            </a:r>
            <a:r>
              <a:rPr kumimoji="1" lang="zh-CN" altLang="en-US" dirty="0"/>
              <a:t>：判断当前浏览器是否支持传入的编码；</a:t>
            </a:r>
            <a:endParaRPr kumimoji="1" lang="en-US" altLang="zh-CN" dirty="0"/>
          </a:p>
          <a:p>
            <a:r>
              <a:rPr kumimoji="1" lang="en-US" altLang="zh-CN" dirty="0" err="1"/>
              <a:t>MediaSource.addSourceBuffer</a:t>
            </a:r>
            <a:r>
              <a:rPr kumimoji="1" lang="en-US" altLang="zh-CN" dirty="0"/>
              <a:t>(mime): </a:t>
            </a:r>
            <a:r>
              <a:rPr kumimoji="1" lang="zh-CN" altLang="en-US" dirty="0"/>
              <a:t>创建一个传入</a:t>
            </a:r>
            <a:r>
              <a:rPr kumimoji="1" lang="en-US" altLang="zh-CN" dirty="0"/>
              <a:t>mime</a:t>
            </a:r>
            <a:r>
              <a:rPr kumimoji="1" lang="zh-CN" altLang="en-US" dirty="0"/>
              <a:t> 类型的</a:t>
            </a:r>
            <a:r>
              <a:rPr kumimoji="1" lang="en-US" altLang="zh-CN" dirty="0" err="1"/>
              <a:t>SourceBuffer</a:t>
            </a:r>
            <a:endParaRPr kumimoji="1" lang="en-US" altLang="zh-CN" dirty="0"/>
          </a:p>
          <a:p>
            <a:r>
              <a:rPr kumimoji="1" lang="en-US" altLang="zh-CN" dirty="0" err="1"/>
              <a:t>SourceBuffer</a:t>
            </a:r>
            <a:r>
              <a:rPr kumimoji="1" lang="zh-CN" altLang="en-US" dirty="0"/>
              <a:t>：可理解为具体的音视频轨道；</a:t>
            </a:r>
            <a:endParaRPr kumimoji="1" lang="en-US" altLang="zh-CN" dirty="0"/>
          </a:p>
          <a:p>
            <a:r>
              <a:rPr kumimoji="1" lang="en-US" altLang="zh-CN" dirty="0" err="1"/>
              <a:t>MediaSource.souceBuffers</a:t>
            </a:r>
            <a:r>
              <a:rPr kumimoji="1" lang="en-US" altLang="zh-CN" dirty="0"/>
              <a:t>: </a:t>
            </a:r>
            <a:r>
              <a:rPr kumimoji="1" lang="zh-CN" altLang="en-US" dirty="0"/>
              <a:t>存储</a:t>
            </a:r>
            <a:r>
              <a:rPr kumimoji="1" lang="en-US" altLang="zh-CN" dirty="0" err="1"/>
              <a:t>sourceBuffer</a:t>
            </a:r>
            <a:r>
              <a:rPr kumimoji="1" lang="en-US" altLang="zh-CN" dirty="0"/>
              <a:t>,</a:t>
            </a:r>
            <a:r>
              <a:rPr kumimoji="1" lang="zh-CN" altLang="en-US" dirty="0"/>
              <a:t> 返回一个</a:t>
            </a:r>
            <a:r>
              <a:rPr kumimoji="1" lang="en-US" altLang="zh-CN" dirty="0" err="1"/>
              <a:t>sourceBuffer</a:t>
            </a:r>
            <a:r>
              <a:rPr kumimoji="1" lang="zh-CN" altLang="en-US" dirty="0"/>
              <a:t> 列表；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165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64" y="1511449"/>
            <a:ext cx="12522200" cy="2768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4400" y="833120"/>
            <a:ext cx="292291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第一级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014D8-EDF7-C447-919D-AA26A5AB0D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564" y="4280049"/>
            <a:ext cx="4838700" cy="569540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945A869-18A4-C242-B1D7-6FB18ABECC48}"/>
              </a:ext>
            </a:extLst>
          </p:cNvPr>
          <p:cNvSpPr txBox="1"/>
          <p:nvPr/>
        </p:nvSpPr>
        <p:spPr>
          <a:xfrm>
            <a:off x="914400" y="5183857"/>
            <a:ext cx="212590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第二级</a:t>
            </a:r>
            <a:r>
              <a:rPr kumimoji="1" lang="en-US" altLang="zh-CN" dirty="0"/>
              <a:t>m3u8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570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C0B866A-7F32-164A-88F4-68C3946A1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2701131"/>
            <a:ext cx="12395200" cy="5397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F9C5207-8E4D-894E-9003-935F103745E1}"/>
              </a:ext>
            </a:extLst>
          </p:cNvPr>
          <p:cNvSpPr txBox="1"/>
          <p:nvPr/>
        </p:nvSpPr>
        <p:spPr>
          <a:xfrm>
            <a:off x="1003300" y="1439441"/>
            <a:ext cx="4109368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请求适应的码率</a:t>
            </a:r>
            <a:r>
              <a:rPr kumimoji="1" lang="en-US" altLang="zh-CN" dirty="0" err="1"/>
              <a:t>Url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248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1BA377-C3B7-8640-AD77-D34BC77B8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7393"/>
            <a:ext cx="14401800" cy="485001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BAB631F-9502-6C40-81C3-FA037CAB3A6E}"/>
              </a:ext>
            </a:extLst>
          </p:cNvPr>
          <p:cNvSpPr txBox="1"/>
          <p:nvPr/>
        </p:nvSpPr>
        <p:spPr>
          <a:xfrm>
            <a:off x="674914" y="6966857"/>
            <a:ext cx="1087778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arrayBuffer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无法直接操作，需要把它装进一个容器里面进行操作；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7BEE8F3-E411-564D-B940-65E728B8BB94}"/>
              </a:ext>
            </a:extLst>
          </p:cNvPr>
          <p:cNvSpPr txBox="1"/>
          <p:nvPr/>
        </p:nvSpPr>
        <p:spPr>
          <a:xfrm>
            <a:off x="674914" y="8056586"/>
            <a:ext cx="532859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sourceBuffer.appendBuffer</a:t>
            </a:r>
            <a:r>
              <a:rPr lang="en-US" altLang="zh-CN" dirty="0"/>
              <a:t>(bytes);</a:t>
            </a:r>
          </a:p>
        </p:txBody>
      </p:sp>
    </p:spTree>
    <p:extLst>
      <p:ext uri="{BB962C8B-B14F-4D97-AF65-F5344CB8AC3E}">
        <p14:creationId xmlns:p14="http://schemas.microsoft.com/office/powerpoint/2010/main" val="2242833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3C744D8-230D-AB43-A1E0-01F9BBDA6E90}"/>
              </a:ext>
            </a:extLst>
          </p:cNvPr>
          <p:cNvSpPr txBox="1"/>
          <p:nvPr/>
        </p:nvSpPr>
        <p:spPr>
          <a:xfrm>
            <a:off x="348343" y="1415143"/>
            <a:ext cx="3360215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请求下一个</a:t>
            </a:r>
            <a:r>
              <a:rPr kumimoji="1" lang="en-US" altLang="zh-CN" dirty="0" err="1"/>
              <a:t>ts</a:t>
            </a:r>
            <a:r>
              <a:rPr kumimoji="1" lang="zh-CN" altLang="en-US" dirty="0"/>
              <a:t>的时机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0C58DD6-8F90-1144-9DF7-884878C06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3577"/>
            <a:ext cx="14401800" cy="241441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BDCE06B-17DF-7846-ABC6-58C8C3D6DB29}"/>
              </a:ext>
            </a:extLst>
          </p:cNvPr>
          <p:cNvSpPr txBox="1"/>
          <p:nvPr/>
        </p:nvSpPr>
        <p:spPr>
          <a:xfrm>
            <a:off x="478971" y="6618514"/>
            <a:ext cx="8830623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Updateend</a:t>
            </a:r>
            <a:r>
              <a:rPr kumimoji="1" lang="en-US" altLang="zh-CN" dirty="0"/>
              <a:t>: </a:t>
            </a:r>
            <a:r>
              <a:rPr kumimoji="1" lang="en-US" altLang="zh-CN" dirty="0" err="1"/>
              <a:t>appendBuffer</a:t>
            </a:r>
            <a:r>
              <a:rPr kumimoji="1" lang="en-US" altLang="zh-CN" dirty="0"/>
              <a:t> </a:t>
            </a:r>
            <a:r>
              <a:rPr kumimoji="1" lang="zh-CN" altLang="en-US" dirty="0"/>
              <a:t>完成，可以接受下一个</a:t>
            </a:r>
            <a:r>
              <a:rPr kumimoji="1" lang="en-US" altLang="zh-CN" dirty="0"/>
              <a:t>buffer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0702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75"/>
          <p:cNvSpPr txBox="1"/>
          <p:nvPr/>
        </p:nvSpPr>
        <p:spPr>
          <a:xfrm>
            <a:off x="1649504" y="1495525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文本框 75"/>
          <p:cNvSpPr txBox="1"/>
          <p:nvPr/>
        </p:nvSpPr>
        <p:spPr>
          <a:xfrm>
            <a:off x="1657502" y="2809012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75"/>
          <p:cNvSpPr txBox="1"/>
          <p:nvPr/>
        </p:nvSpPr>
        <p:spPr>
          <a:xfrm>
            <a:off x="1649504" y="4112300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31"/>
          <p:cNvSpPr/>
          <p:nvPr/>
        </p:nvSpPr>
        <p:spPr>
          <a:xfrm>
            <a:off x="2994046" y="1585145"/>
            <a:ext cx="4503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</a:t>
            </a:r>
          </a:p>
        </p:txBody>
      </p:sp>
      <p:sp>
        <p:nvSpPr>
          <p:cNvPr id="86" name="矩形 33"/>
          <p:cNvSpPr/>
          <p:nvPr/>
        </p:nvSpPr>
        <p:spPr>
          <a:xfrm>
            <a:off x="3010115" y="2965901"/>
            <a:ext cx="3100529" cy="670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为什么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B816734-1741-0E4F-A781-813CE088A1F4}"/>
              </a:ext>
            </a:extLst>
          </p:cNvPr>
          <p:cNvSpPr txBox="1"/>
          <p:nvPr/>
        </p:nvSpPr>
        <p:spPr>
          <a:xfrm>
            <a:off x="3010115" y="433620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怎么办</a:t>
            </a:r>
          </a:p>
        </p:txBody>
      </p:sp>
    </p:spTree>
    <p:extLst>
      <p:ext uri="{BB962C8B-B14F-4D97-AF65-F5344CB8AC3E}">
        <p14:creationId xmlns:p14="http://schemas.microsoft.com/office/powerpoint/2010/main" val="3614402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05296" y="4719506"/>
            <a:ext cx="5655714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Q/A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29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01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644759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是什么？？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506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9FAEC9C-D9B5-EE46-BDD9-08FE4087E1B9}"/>
              </a:ext>
            </a:extLst>
          </p:cNvPr>
          <p:cNvSpPr txBox="1"/>
          <p:nvPr/>
        </p:nvSpPr>
        <p:spPr>
          <a:xfrm>
            <a:off x="864196" y="2087513"/>
            <a:ext cx="13124871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MSE: </a:t>
            </a:r>
          </a:p>
          <a:p>
            <a:r>
              <a:rPr lang="en-US" altLang="zh-CN" dirty="0"/>
              <a:t>The Media Source Extensions API (MSE) provides functionality </a:t>
            </a:r>
            <a:r>
              <a:rPr lang="en-US" altLang="zh-CN" dirty="0" err="1"/>
              <a:t>enablingplugin</a:t>
            </a:r>
            <a:r>
              <a:rPr lang="en-US" altLang="zh-CN" dirty="0"/>
              <a:t>-free web-based streaming media. Using MSE, media streams can be created via JavaScript, and played using </a:t>
            </a:r>
            <a:r>
              <a:rPr lang="en-US" altLang="zh-CN" dirty="0">
                <a:hlinkClick r:id="rId3" tooltip="The HTML &lt;audio&gt; element is used to embed sound content in documents. It may contain one or more audio sources, represented using the src attribute or the &lt;source&gt; element: the browser will choose the most suitable one. It can also be the destination for streamed media, using a MediaStream."/>
              </a:rPr>
              <a:t>&lt;audio&gt;</a:t>
            </a:r>
            <a:r>
              <a:rPr lang="en-US" altLang="zh-CN" dirty="0"/>
              <a:t> and </a:t>
            </a:r>
            <a:r>
              <a:rPr lang="en-US" altLang="zh-CN" dirty="0">
                <a:hlinkClick r:id="rId4" tooltip="The HTML Video element (&lt;video&gt;) embeds a media player which supports video playback into the document."/>
              </a:rPr>
              <a:t>&lt;video&gt;</a:t>
            </a:r>
            <a:r>
              <a:rPr lang="en-US" altLang="zh-CN" dirty="0"/>
              <a:t>elements.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F59E6F-DCC8-B74D-8DE0-DC6FD175248E}"/>
              </a:ext>
            </a:extLst>
          </p:cNvPr>
          <p:cNvSpPr txBox="1"/>
          <p:nvPr/>
        </p:nvSpPr>
        <p:spPr>
          <a:xfrm>
            <a:off x="492681" y="5255865"/>
            <a:ext cx="13867899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MSE</a:t>
            </a:r>
            <a:r>
              <a:rPr kumimoji="1" lang="zh-CN" altLang="en-US" dirty="0"/>
              <a:t>给予了</a:t>
            </a:r>
            <a:r>
              <a:rPr kumimoji="1" lang="en-US" altLang="zh-CN" dirty="0"/>
              <a:t>JS</a:t>
            </a:r>
            <a:r>
              <a:rPr kumimoji="1" lang="zh-CN" altLang="en-US" dirty="0"/>
              <a:t>处理、控制媒体数据的能力，使用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 开发者可以在不需要插件的情况下</a:t>
            </a:r>
            <a:endParaRPr kumimoji="1" lang="en-US" altLang="zh-CN" dirty="0"/>
          </a:p>
          <a:p>
            <a:r>
              <a:rPr kumimoji="1" lang="zh-CN" altLang="en-US" dirty="0"/>
              <a:t>动态修改媒体流，封装流媒体、转码等，针对不同的网络环境、设备适配对应的视频</a:t>
            </a:r>
            <a:endParaRPr kumimoji="1" lang="en-US" altLang="zh-CN" dirty="0"/>
          </a:p>
          <a:p>
            <a:r>
              <a:rPr kumimoji="1" lang="zh-CN" altLang="en-US" dirty="0"/>
              <a:t>数据。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1BD15-4A15-514A-A973-C35A0984A4DC}"/>
              </a:ext>
            </a:extLst>
          </p:cNvPr>
          <p:cNvSpPr txBox="1"/>
          <p:nvPr/>
        </p:nvSpPr>
        <p:spPr>
          <a:xfrm>
            <a:off x="2090057" y="7935686"/>
            <a:ext cx="6853158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？？为什么需要</a:t>
            </a:r>
            <a:r>
              <a:rPr kumimoji="1" lang="en-US" altLang="zh-CN" dirty="0"/>
              <a:t>MSE</a:t>
            </a:r>
            <a:r>
              <a:rPr kumimoji="1" lang="zh-CN" altLang="en-US" dirty="0"/>
              <a:t>呢，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不挺好的么</a:t>
            </a:r>
          </a:p>
        </p:txBody>
      </p:sp>
    </p:spTree>
    <p:extLst>
      <p:ext uri="{BB962C8B-B14F-4D97-AF65-F5344CB8AC3E}">
        <p14:creationId xmlns:p14="http://schemas.microsoft.com/office/powerpoint/2010/main" val="102219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02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7015062" cy="128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6600" dirty="0">
                <a:latin typeface="微软雅黑" pitchFamily="34" charset="-122"/>
                <a:ea typeface="微软雅黑" pitchFamily="34" charset="-122"/>
              </a:rPr>
              <a:t>为什么需要</a:t>
            </a:r>
            <a:r>
              <a:rPr kumimoji="1" lang="en-US" altLang="zh-CN" sz="6600" dirty="0">
                <a:latin typeface="微软雅黑" pitchFamily="34" charset="-122"/>
                <a:ea typeface="微软雅黑" pitchFamily="34" charset="-122"/>
              </a:rPr>
              <a:t>MSE??</a:t>
            </a:r>
            <a:endParaRPr kumimoji="1" lang="zh-CN" altLang="en-US" sz="66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76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80420" y="935385"/>
            <a:ext cx="802655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没有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html5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之前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5741630-3AE2-0D49-BD20-55B918628BFD}"/>
              </a:ext>
            </a:extLst>
          </p:cNvPr>
          <p:cNvSpPr txBox="1"/>
          <p:nvPr/>
        </p:nvSpPr>
        <p:spPr>
          <a:xfrm>
            <a:off x="471576" y="3311649"/>
            <a:ext cx="1064727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/>
              <a:t>Object </a:t>
            </a:r>
            <a:r>
              <a:rPr lang="zh-CN" altLang="en-US" sz="3200" dirty="0"/>
              <a:t>中加入 </a:t>
            </a:r>
            <a:r>
              <a:rPr lang="en-US" altLang="zh-CN" sz="3200" dirty="0" err="1"/>
              <a:t>param</a:t>
            </a:r>
            <a:r>
              <a:rPr lang="zh-CN" altLang="en-US" sz="3200" dirty="0"/>
              <a:t> 使用</a:t>
            </a:r>
            <a:r>
              <a:rPr lang="en-US" altLang="zh-CN" sz="3200" dirty="0"/>
              <a:t>flash</a:t>
            </a:r>
            <a:r>
              <a:rPr lang="zh-CN" altLang="en-US" sz="3200" dirty="0"/>
              <a:t>播放</a:t>
            </a:r>
            <a:endParaRPr lang="en-US" altLang="zh-CN" sz="3200" dirty="0"/>
          </a:p>
          <a:p>
            <a:r>
              <a:rPr kumimoji="1" lang="zh-CN" altLang="en-US" sz="3200" dirty="0"/>
              <a:t>    （</a:t>
            </a:r>
            <a:r>
              <a:rPr kumimoji="1" lang="en-US" altLang="zh-CN" sz="3200" dirty="0" err="1"/>
              <a:t>ios</a:t>
            </a:r>
            <a:r>
              <a:rPr kumimoji="1" lang="zh-CN" altLang="en-US" sz="3200" dirty="0"/>
              <a:t>中禁止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，</a:t>
            </a:r>
            <a:r>
              <a:rPr kumimoji="1" lang="en-US" altLang="zh-CN" sz="3200" dirty="0"/>
              <a:t>chrome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70</a:t>
            </a:r>
            <a:r>
              <a:rPr kumimoji="1" lang="zh-CN" altLang="en-US" sz="3200" dirty="0"/>
              <a:t> 之后会也会全面禁止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24FC1EB-5BD7-6348-AD20-B1AB81A2CA8C}"/>
              </a:ext>
            </a:extLst>
          </p:cNvPr>
          <p:cNvSpPr txBox="1"/>
          <p:nvPr/>
        </p:nvSpPr>
        <p:spPr>
          <a:xfrm>
            <a:off x="471576" y="5164821"/>
            <a:ext cx="77075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 startAt="2"/>
            </a:pPr>
            <a:r>
              <a:rPr lang="en-US" altLang="zh-CN" sz="3200" dirty="0"/>
              <a:t>Embed </a:t>
            </a:r>
            <a:r>
              <a:rPr lang="zh-CN" altLang="en-US" sz="3200" dirty="0"/>
              <a:t>使用插件，调用系统原生播放器</a:t>
            </a:r>
            <a:endParaRPr lang="en-US" altLang="zh-CN" sz="3200" dirty="0"/>
          </a:p>
          <a:p>
            <a:r>
              <a:rPr kumimoji="1" lang="zh-CN" altLang="en-US" sz="3200" dirty="0"/>
              <a:t>   （无法通信，简单控制都不行）</a:t>
            </a:r>
          </a:p>
        </p:txBody>
      </p:sp>
    </p:spTree>
    <p:extLst>
      <p:ext uri="{BB962C8B-B14F-4D97-AF65-F5344CB8AC3E}">
        <p14:creationId xmlns:p14="http://schemas.microsoft.com/office/powerpoint/2010/main" val="150117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60312" y="791369"/>
            <a:ext cx="647324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标签的不足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CDFCEC-A499-E94C-9E53-520D80C061F4}"/>
              </a:ext>
            </a:extLst>
          </p:cNvPr>
          <p:cNvSpPr txBox="1"/>
          <p:nvPr/>
        </p:nvSpPr>
        <p:spPr>
          <a:xfrm>
            <a:off x="1728292" y="2735585"/>
            <a:ext cx="6445995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 </a:t>
            </a:r>
            <a:r>
              <a:rPr kumimoji="1" lang="zh-CN" altLang="en-US" dirty="0"/>
              <a:t>不同的浏览器支持的编解码不一样；</a:t>
            </a:r>
            <a:endParaRPr kumimoji="1" lang="en-US" altLang="zh-CN" dirty="0"/>
          </a:p>
          <a:p>
            <a:r>
              <a:rPr kumimoji="1" lang="zh-CN" altLang="en-US" dirty="0"/>
              <a:t>     （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标签支持不同格式的文件）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8A80D92-6871-6A44-8112-07D655C1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8" y="4463777"/>
            <a:ext cx="12025436" cy="36286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D11D15B-F7F7-8B4F-98D6-F05CB8D18B68}"/>
              </a:ext>
            </a:extLst>
          </p:cNvPr>
          <p:cNvSpPr txBox="1"/>
          <p:nvPr/>
        </p:nvSpPr>
        <p:spPr>
          <a:xfrm>
            <a:off x="1152228" y="8640241"/>
            <a:ext cx="2424062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哔哩哔哩</a:t>
            </a:r>
            <a:r>
              <a:rPr kumimoji="1" lang="en-US" altLang="zh-CN" dirty="0" err="1"/>
              <a:t>FLV.js</a:t>
            </a:r>
            <a:endParaRPr kumimoji="1" lang="en-US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E9D618D-D012-A945-91BF-BBBBDF043B1A}"/>
              </a:ext>
            </a:extLst>
          </p:cNvPr>
          <p:cNvSpPr txBox="1"/>
          <p:nvPr/>
        </p:nvSpPr>
        <p:spPr>
          <a:xfrm>
            <a:off x="1073491" y="4035955"/>
            <a:ext cx="112402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/>
              <a:t>webM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8178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87BAAB7-6204-7D4C-85D0-88A8252BD18B}"/>
              </a:ext>
            </a:extLst>
          </p:cNvPr>
          <p:cNvSpPr/>
          <p:nvPr/>
        </p:nvSpPr>
        <p:spPr>
          <a:xfrm>
            <a:off x="2232348" y="1511449"/>
            <a:ext cx="6832320" cy="62001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 控制力不足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播放视频前后插入广告；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适应网络切换码率、选择不同的节点；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控制视频缓冲数据的大小；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视频直播；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非会员试看蓝光高清；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不支持</a:t>
            </a:r>
            <a:r>
              <a:rPr lang="en-US" altLang="zh-CN" dirty="0"/>
              <a:t>TCP</a:t>
            </a:r>
            <a:r>
              <a:rPr lang="zh-CN" altLang="en-US" dirty="0"/>
              <a:t>流；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zh-CN" altLang="en-US" dirty="0"/>
              <a:t>都做不到！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20448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id="{42D2FB83-7BD3-C446-90C2-FA9A442A4E9D}"/>
              </a:ext>
            </a:extLst>
          </p:cNvPr>
          <p:cNvSpPr txBox="1"/>
          <p:nvPr/>
        </p:nvSpPr>
        <p:spPr>
          <a:xfrm>
            <a:off x="4248572" y="4535785"/>
            <a:ext cx="592341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如何做到？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14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92873</TotalTime>
  <Words>579</Words>
  <Application>Microsoft Macintosh PowerPoint</Application>
  <PresentationFormat>自定义</PresentationFormat>
  <Paragraphs>90</Paragraphs>
  <Slides>20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宋体</vt:lpstr>
      <vt:lpstr>Microsoft YaHei</vt:lpstr>
      <vt:lpstr>Microsoft YaHei</vt:lpstr>
      <vt:lpstr>微軟正黑體</vt:lpstr>
      <vt:lpstr>新細明體</vt:lpstr>
      <vt:lpstr>Arial</vt:lpstr>
      <vt:lpstr>Calibri</vt:lpstr>
      <vt:lpstr>Century Gothic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James  Chang</dc:creator>
  <cp:lastModifiedBy>Microsoft Office 用户</cp:lastModifiedBy>
  <cp:revision>1408</cp:revision>
  <dcterms:created xsi:type="dcterms:W3CDTF">2016-02-05T07:51:33Z</dcterms:created>
  <dcterms:modified xsi:type="dcterms:W3CDTF">2018-08-29T12:01:24Z</dcterms:modified>
</cp:coreProperties>
</file>

<file path=docProps/thumbnail.jpeg>
</file>